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2C3DC1-32B5-4EFB-B05F-B7F83D0CFE4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95E11C5-B334-491F-AB4F-DA1210F9CD2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C3DC1-32B5-4EFB-B05F-B7F83D0CFE4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11C5-B334-491F-AB4F-DA1210F9C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C3DC1-32B5-4EFB-B05F-B7F83D0CFE4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11C5-B334-491F-AB4F-DA1210F9C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2C3DC1-32B5-4EFB-B05F-B7F83D0CFE4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95E11C5-B334-491F-AB4F-DA1210F9CD2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2C3DC1-32B5-4EFB-B05F-B7F83D0CFE4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95E11C5-B334-491F-AB4F-DA1210F9CD2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C3DC1-32B5-4EFB-B05F-B7F83D0CFE4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11C5-B334-491F-AB4F-DA1210F9CD2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C3DC1-32B5-4EFB-B05F-B7F83D0CFE4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11C5-B334-491F-AB4F-DA1210F9CD2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2C3DC1-32B5-4EFB-B05F-B7F83D0CFE4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95E11C5-B334-491F-AB4F-DA1210F9CD2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C3DC1-32B5-4EFB-B05F-B7F83D0CFE4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11C5-B334-491F-AB4F-DA1210F9C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2C3DC1-32B5-4EFB-B05F-B7F83D0CFE4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95E11C5-B334-491F-AB4F-DA1210F9CD2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2C3DC1-32B5-4EFB-B05F-B7F83D0CFE4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95E11C5-B334-491F-AB4F-DA1210F9CD2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2C3DC1-32B5-4EFB-B05F-B7F83D0CFE45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95E11C5-B334-491F-AB4F-DA1210F9CD2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Budgeting 101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your financial goals?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kinds of items would you like to purchase?</a:t>
            </a:r>
          </a:p>
          <a:p>
            <a:r>
              <a:rPr lang="en-US" dirty="0" smtClean="0"/>
              <a:t>Do you plan to pay for a college education?</a:t>
            </a:r>
          </a:p>
          <a:p>
            <a:r>
              <a:rPr lang="en-US" dirty="0" smtClean="0"/>
              <a:t>Do you want to earn a certain amount of money by a particular age?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Reaching Financial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order to reach your goals, you need a budget</a:t>
            </a:r>
          </a:p>
          <a:p>
            <a:r>
              <a:rPr lang="en-US" dirty="0" smtClean="0"/>
              <a:t>Budget = a plan for spending and saving</a:t>
            </a:r>
          </a:p>
          <a:p>
            <a:pPr lvl="1"/>
            <a:r>
              <a:rPr lang="en-US" dirty="0" smtClean="0"/>
              <a:t>Track your </a:t>
            </a:r>
            <a:r>
              <a:rPr lang="en-US" b="1" dirty="0" smtClean="0"/>
              <a:t>cash flow</a:t>
            </a:r>
          </a:p>
          <a:p>
            <a:pPr lvl="2"/>
            <a:r>
              <a:rPr lang="en-US" dirty="0" smtClean="0"/>
              <a:t>how much money comes in (income and earnings) and how much money goes out (expenses and spending) each month</a:t>
            </a:r>
          </a:p>
          <a:p>
            <a:pPr lvl="1"/>
            <a:r>
              <a:rPr lang="en-US" dirty="0" smtClean="0"/>
              <a:t>Control cash flow by creating a good budget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Over the past two weeks, </a:t>
            </a:r>
            <a:r>
              <a:rPr lang="en-US" dirty="0" smtClean="0"/>
              <a:t>what have you spend money on? Food, clothing, electronics? Did you go to the movies or out to a restaurant?</a:t>
            </a:r>
          </a:p>
          <a:p>
            <a:r>
              <a:rPr lang="en-US" dirty="0" smtClean="0"/>
              <a:t>Different types of expenses:</a:t>
            </a:r>
          </a:p>
          <a:p>
            <a:pPr lvl="1"/>
            <a:r>
              <a:rPr lang="en-US" b="1" dirty="0" smtClean="0"/>
              <a:t>fixed expenses </a:t>
            </a:r>
            <a:r>
              <a:rPr lang="en-US" dirty="0" smtClean="0"/>
              <a:t>(are the same each month)</a:t>
            </a:r>
          </a:p>
          <a:p>
            <a:pPr lvl="2"/>
            <a:r>
              <a:rPr lang="en-US" dirty="0" smtClean="0"/>
              <a:t>rent, phone or car</a:t>
            </a:r>
          </a:p>
          <a:p>
            <a:pPr lvl="1"/>
            <a:r>
              <a:rPr lang="en-US" b="1" dirty="0" smtClean="0"/>
              <a:t>Variable expenses </a:t>
            </a:r>
            <a:r>
              <a:rPr lang="en-US" dirty="0" smtClean="0"/>
              <a:t>(change in price and frequency each month)</a:t>
            </a:r>
          </a:p>
          <a:p>
            <a:pPr lvl="2"/>
            <a:r>
              <a:rPr lang="en-US" dirty="0" smtClean="0"/>
              <a:t>Food, gas, clothing</a:t>
            </a:r>
          </a:p>
          <a:p>
            <a:r>
              <a:rPr lang="en-US" dirty="0" smtClean="0"/>
              <a:t>Label your purchases as fixed or variable expenses</a:t>
            </a:r>
          </a:p>
          <a:p>
            <a:r>
              <a:rPr lang="en-US" dirty="0" smtClean="0"/>
              <a:t>Do your goals fit into these categories?</a:t>
            </a:r>
          </a:p>
          <a:p>
            <a:r>
              <a:rPr lang="en-US" dirty="0" smtClean="0"/>
              <a:t>Knowing how money fits into these categories will help to build an accurate budget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Income and Earnings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you </a:t>
            </a:r>
            <a:r>
              <a:rPr lang="en-US" dirty="0"/>
              <a:t>have a job, you earn what is called a </a:t>
            </a:r>
            <a:r>
              <a:rPr lang="en-US" b="1" dirty="0"/>
              <a:t>gross </a:t>
            </a:r>
            <a:r>
              <a:rPr lang="en-US" b="1" dirty="0" smtClean="0"/>
              <a:t>income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total amount of money you earn before </a:t>
            </a:r>
            <a:r>
              <a:rPr lang="en-US" dirty="0" smtClean="0"/>
              <a:t>taxes</a:t>
            </a:r>
          </a:p>
          <a:p>
            <a:pPr lvl="1"/>
            <a:r>
              <a:rPr lang="en-US" dirty="0" smtClean="0"/>
              <a:t>State, federal, and social security taxes are all deducted from your gross income</a:t>
            </a:r>
          </a:p>
          <a:p>
            <a:pPr lvl="1"/>
            <a:r>
              <a:rPr lang="en-US" dirty="0" smtClean="0"/>
              <a:t>Once taxes are deducted, you are left with your </a:t>
            </a:r>
            <a:r>
              <a:rPr lang="en-US" b="1" dirty="0" smtClean="0"/>
              <a:t>net pay</a:t>
            </a:r>
          </a:p>
          <a:p>
            <a:pPr lvl="2"/>
            <a:r>
              <a:rPr lang="en-US" dirty="0" smtClean="0"/>
              <a:t>The actual money you take home</a:t>
            </a:r>
          </a:p>
          <a:p>
            <a:pPr lvl="2"/>
            <a:r>
              <a:rPr lang="en-US" dirty="0" smtClean="0"/>
              <a:t>The number you start with when building a budget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you will get a chance to study three different budgets showing fixed and variable expenses</a:t>
            </a:r>
          </a:p>
          <a:p>
            <a:r>
              <a:rPr lang="en-US" dirty="0" smtClean="0"/>
              <a:t>Decide which budget is the most effective in meeting the budgeter’s individual goals</a:t>
            </a:r>
          </a:p>
          <a:p>
            <a:r>
              <a:rPr lang="en-US" dirty="0" smtClean="0"/>
              <a:t>Which budget do you think is the most successful in meeting the budgeter’s goals?</a:t>
            </a:r>
          </a:p>
          <a:p>
            <a:r>
              <a:rPr lang="en-US" dirty="0" smtClean="0"/>
              <a:t>What kinds of adjustments could be made to meet the goal sooner?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</TotalTime>
  <Words>323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Budgeting 101</vt:lpstr>
      <vt:lpstr>What are your financial goals?</vt:lpstr>
      <vt:lpstr>Reaching Financial Goals</vt:lpstr>
      <vt:lpstr>Slide 4</vt:lpstr>
      <vt:lpstr>Income and Earnings </vt:lpstr>
      <vt:lpstr>Budget Scenarios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Budgeting 101</dc:title>
  <dc:creator>Administrator</dc:creator>
  <cp:lastModifiedBy>Administrator</cp:lastModifiedBy>
  <cp:revision>3</cp:revision>
  <dcterms:created xsi:type="dcterms:W3CDTF">2013-04-23T03:37:25Z</dcterms:created>
  <dcterms:modified xsi:type="dcterms:W3CDTF">2013-04-23T04:01:56Z</dcterms:modified>
</cp:coreProperties>
</file>